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CAFB49-381B-4C70-86B5-3CBFA86987E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5EBD6CC-1929-45EC-B838-745A0F13F4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599" y="2209800"/>
            <a:ext cx="5638801" cy="14132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i="1" dirty="0" err="1" smtClean="0"/>
              <a:t>Australija-Zanimljivosti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pPr algn="l"/>
            <a:r>
              <a:rPr lang="en-US" dirty="0" err="1" smtClean="0"/>
              <a:t>Pavle</a:t>
            </a:r>
            <a:r>
              <a:rPr lang="en-US" dirty="0" smtClean="0"/>
              <a:t> </a:t>
            </a:r>
            <a:r>
              <a:rPr lang="en-US" dirty="0" err="1" smtClean="0"/>
              <a:t>Savic</a:t>
            </a:r>
            <a:r>
              <a:rPr lang="en-US" dirty="0" smtClean="0"/>
              <a:t> 7/3</a:t>
            </a:r>
          </a:p>
          <a:p>
            <a:pPr algn="l"/>
            <a:r>
              <a:rPr lang="en-US" dirty="0" smtClean="0"/>
              <a:t>Nikola </a:t>
            </a:r>
            <a:r>
              <a:rPr lang="en-US" dirty="0" err="1" smtClean="0"/>
              <a:t>Savic</a:t>
            </a:r>
            <a:r>
              <a:rPr lang="en-US" dirty="0" smtClean="0"/>
              <a:t> 7/3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Gimpi</a:t>
            </a:r>
            <a:r>
              <a:rPr lang="en-US" dirty="0" err="1"/>
              <a:t>-</a:t>
            </a:r>
            <a:r>
              <a:rPr lang="en-US" dirty="0" err="1" smtClean="0"/>
              <a:t>gimpi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9257"/>
            <a:ext cx="6629400" cy="3603812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Gimpi-gimpi</a:t>
            </a:r>
            <a:r>
              <a:rPr lang="en-US" dirty="0" smtClean="0"/>
              <a:t> je </a:t>
            </a:r>
            <a:r>
              <a:rPr lang="en-US" dirty="0" err="1" smtClean="0"/>
              <a:t>otrovna</a:t>
            </a:r>
            <a:r>
              <a:rPr lang="en-US" dirty="0" smtClean="0"/>
              <a:t> </a:t>
            </a:r>
            <a:r>
              <a:rPr lang="en-US" dirty="0" err="1" smtClean="0"/>
              <a:t>australijska</a:t>
            </a:r>
            <a:r>
              <a:rPr lang="en-US" dirty="0" smtClean="0"/>
              <a:t> </a:t>
            </a:r>
            <a:r>
              <a:rPr lang="en-US" dirty="0" err="1" smtClean="0"/>
              <a:t>biljka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da </a:t>
            </a:r>
            <a:r>
              <a:rPr lang="en-US" dirty="0" err="1" smtClean="0"/>
              <a:t>naraste</a:t>
            </a:r>
            <a:r>
              <a:rPr lang="en-US" dirty="0" smtClean="0"/>
              <a:t> do </a:t>
            </a:r>
            <a:r>
              <a:rPr lang="en-US" dirty="0" err="1" smtClean="0"/>
              <a:t>visine</a:t>
            </a:r>
            <a:r>
              <a:rPr lang="en-US" dirty="0" smtClean="0"/>
              <a:t> od 3m.U </a:t>
            </a:r>
            <a:r>
              <a:rPr lang="en-US" dirty="0" err="1" smtClean="0"/>
              <a:t>liscu</a:t>
            </a:r>
            <a:r>
              <a:rPr lang="en-US" dirty="0" smtClean="0"/>
              <a:t> I </a:t>
            </a:r>
            <a:r>
              <a:rPr lang="en-US" dirty="0" err="1" smtClean="0"/>
              <a:t>stablu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celije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 </a:t>
            </a:r>
            <a:r>
              <a:rPr lang="en-US" dirty="0" err="1" smtClean="0"/>
              <a:t>neurotoksina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momentalnu</a:t>
            </a:r>
            <a:r>
              <a:rPr lang="en-US" dirty="0" smtClean="0"/>
              <a:t> </a:t>
            </a:r>
            <a:r>
              <a:rPr lang="en-US" dirty="0" err="1" smtClean="0"/>
              <a:t>bolnu</a:t>
            </a:r>
            <a:r>
              <a:rPr lang="en-US" dirty="0" smtClean="0"/>
              <a:t> </a:t>
            </a:r>
            <a:r>
              <a:rPr lang="en-US" dirty="0" err="1" smtClean="0"/>
              <a:t>reakciju</a:t>
            </a:r>
            <a:r>
              <a:rPr lang="en-US" dirty="0" smtClean="0"/>
              <a:t> </a:t>
            </a:r>
            <a:r>
              <a:rPr lang="en-US" dirty="0" err="1" smtClean="0"/>
              <a:t>pracenu</a:t>
            </a:r>
            <a:r>
              <a:rPr lang="en-US" dirty="0" smtClean="0"/>
              <a:t> </a:t>
            </a:r>
            <a:r>
              <a:rPr lang="en-US" dirty="0" err="1" smtClean="0"/>
              <a:t>alergijskim</a:t>
            </a:r>
            <a:r>
              <a:rPr lang="en-US" dirty="0" smtClean="0"/>
              <a:t> </a:t>
            </a:r>
            <a:r>
              <a:rPr lang="en-US" dirty="0" err="1" smtClean="0"/>
              <a:t>nadrazajima</a:t>
            </a:r>
            <a:r>
              <a:rPr lang="en-US" dirty="0" smtClean="0"/>
              <a:t> I </a:t>
            </a:r>
            <a:r>
              <a:rPr lang="en-US" dirty="0" err="1" smtClean="0"/>
              <a:t>obilnim</a:t>
            </a:r>
            <a:r>
              <a:rPr lang="en-US" dirty="0" smtClean="0"/>
              <a:t> </a:t>
            </a:r>
            <a:r>
              <a:rPr lang="en-US" dirty="0" err="1" smtClean="0"/>
              <a:t>oticanjem</a:t>
            </a:r>
            <a:r>
              <a:rPr lang="en-US" dirty="0" smtClean="0"/>
              <a:t> </a:t>
            </a:r>
            <a:r>
              <a:rPr lang="en-US" dirty="0" err="1" smtClean="0"/>
              <a:t>grla,pazusnih</a:t>
            </a:r>
            <a:r>
              <a:rPr lang="en-US" dirty="0" smtClean="0"/>
              <a:t> </a:t>
            </a:r>
            <a:r>
              <a:rPr lang="en-US" dirty="0" err="1" smtClean="0"/>
              <a:t>jama</a:t>
            </a:r>
            <a:r>
              <a:rPr lang="en-US" dirty="0" smtClean="0"/>
              <a:t> I </a:t>
            </a:r>
            <a:r>
              <a:rPr lang="en-US" dirty="0" err="1" smtClean="0"/>
              <a:t>prepona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sirenja</a:t>
            </a:r>
            <a:r>
              <a:rPr lang="en-US" dirty="0" smtClean="0"/>
              <a:t> </a:t>
            </a:r>
            <a:r>
              <a:rPr lang="en-US" dirty="0" err="1" smtClean="0"/>
              <a:t>limfnih</a:t>
            </a:r>
            <a:r>
              <a:rPr lang="en-US" dirty="0" smtClean="0"/>
              <a:t> </a:t>
            </a:r>
            <a:r>
              <a:rPr lang="en-US" dirty="0" err="1" smtClean="0"/>
              <a:t>cvorova.U</a:t>
            </a:r>
            <a:r>
              <a:rPr lang="en-US" dirty="0" smtClean="0"/>
              <a:t> </a:t>
            </a:r>
            <a:r>
              <a:rPr lang="en-US" dirty="0" err="1" smtClean="0"/>
              <a:t>severnom</a:t>
            </a:r>
            <a:r>
              <a:rPr lang="en-US" dirty="0" smtClean="0"/>
              <a:t> </a:t>
            </a:r>
            <a:r>
              <a:rPr lang="en-US" dirty="0" err="1" smtClean="0"/>
              <a:t>Kvinslendu</a:t>
            </a:r>
            <a:r>
              <a:rPr lang="en-US" dirty="0" smtClean="0"/>
              <a:t> je </a:t>
            </a:r>
            <a:r>
              <a:rPr lang="en-US" dirty="0" err="1" smtClean="0"/>
              <a:t>jos</a:t>
            </a:r>
            <a:r>
              <a:rPr lang="en-US" dirty="0" smtClean="0"/>
              <a:t> 1866.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nadzornik</a:t>
            </a:r>
            <a:r>
              <a:rPr lang="en-U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put </a:t>
            </a:r>
            <a:r>
              <a:rPr lang="en-US" dirty="0" err="1" smtClean="0"/>
              <a:t>dokumentovao</a:t>
            </a:r>
            <a:r>
              <a:rPr lang="en-US" dirty="0" smtClean="0"/>
              <a:t> </a:t>
            </a:r>
            <a:r>
              <a:rPr lang="en-US" dirty="0" err="1" smtClean="0"/>
              <a:t>ubod</a:t>
            </a:r>
            <a:r>
              <a:rPr lang="en-US" dirty="0" smtClean="0"/>
              <a:t> </a:t>
            </a:r>
            <a:r>
              <a:rPr lang="en-US" dirty="0" err="1" smtClean="0"/>
              <a:t>drveta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jedan</a:t>
            </a:r>
            <a:r>
              <a:rPr lang="en-US" dirty="0" smtClean="0"/>
              <a:t> od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konja</a:t>
            </a:r>
            <a:r>
              <a:rPr lang="en-US" dirty="0" smtClean="0"/>
              <a:t> </a:t>
            </a:r>
            <a:r>
              <a:rPr lang="en-US" dirty="0" err="1" smtClean="0"/>
              <a:t>usao</a:t>
            </a:r>
            <a:r>
              <a:rPr lang="en-US" dirty="0" smtClean="0"/>
              <a:t> u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zbun,pobesneo</a:t>
            </a:r>
            <a:r>
              <a:rPr lang="en-US" dirty="0" smtClean="0"/>
              <a:t> I </a:t>
            </a:r>
            <a:r>
              <a:rPr lang="en-US" dirty="0" err="1" smtClean="0"/>
              <a:t>uginuo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2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Australijski</a:t>
            </a:r>
            <a:r>
              <a:rPr lang="en-US" dirty="0" smtClean="0"/>
              <a:t> </a:t>
            </a:r>
            <a:r>
              <a:rPr lang="en-US" dirty="0" err="1" smtClean="0"/>
              <a:t>fudbal</a:t>
            </a:r>
            <a:r>
              <a:rPr lang="en-US" dirty="0" smtClean="0"/>
              <a:t> je </a:t>
            </a:r>
            <a:r>
              <a:rPr lang="en-US" dirty="0" err="1" smtClean="0"/>
              <a:t>timski</a:t>
            </a:r>
            <a:r>
              <a:rPr lang="en-US" dirty="0" smtClean="0"/>
              <a:t> </a:t>
            </a:r>
            <a:r>
              <a:rPr lang="en-US" dirty="0" err="1" smtClean="0"/>
              <a:t>kontaktni</a:t>
            </a:r>
            <a:r>
              <a:rPr lang="en-US" dirty="0" smtClean="0"/>
              <a:t> sport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igra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ekipe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terenu</a:t>
            </a:r>
            <a:r>
              <a:rPr lang="en-US" dirty="0" smtClean="0"/>
              <a:t> </a:t>
            </a:r>
            <a:r>
              <a:rPr lang="en-US" dirty="0" err="1" smtClean="0"/>
              <a:t>jajastog</a:t>
            </a:r>
            <a:r>
              <a:rPr lang="en-US" dirty="0" smtClean="0"/>
              <a:t> </a:t>
            </a:r>
            <a:r>
              <a:rPr lang="en-US" dirty="0" err="1" smtClean="0"/>
              <a:t>oblika.Cilj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 je </a:t>
            </a:r>
            <a:r>
              <a:rPr lang="en-US" dirty="0" err="1" smtClean="0"/>
              <a:t>ostvariti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vise </a:t>
            </a:r>
            <a:r>
              <a:rPr lang="en-US" dirty="0" err="1" smtClean="0"/>
              <a:t>poena</a:t>
            </a:r>
            <a:r>
              <a:rPr lang="en-US" dirty="0" smtClean="0"/>
              <a:t> </a:t>
            </a:r>
            <a:r>
              <a:rPr lang="en-US" dirty="0" err="1" smtClean="0"/>
              <a:t>pogadjajuci</a:t>
            </a:r>
            <a:r>
              <a:rPr lang="en-US" dirty="0" smtClean="0"/>
              <a:t> </a:t>
            </a:r>
            <a:r>
              <a:rPr lang="en-US" dirty="0" err="1" smtClean="0"/>
              <a:t>protivnicki</a:t>
            </a:r>
            <a:r>
              <a:rPr lang="en-US" dirty="0" smtClean="0"/>
              <a:t> </a:t>
            </a:r>
            <a:r>
              <a:rPr lang="en-US" dirty="0" err="1" smtClean="0"/>
              <a:t>gol.Ovaj</a:t>
            </a:r>
            <a:r>
              <a:rPr lang="en-US" dirty="0" smtClean="0"/>
              <a:t> </a:t>
            </a:r>
            <a:r>
              <a:rPr lang="en-US" dirty="0" err="1" smtClean="0"/>
              <a:t>popularni</a:t>
            </a:r>
            <a:r>
              <a:rPr lang="en-US" dirty="0" smtClean="0"/>
              <a:t> sport u </a:t>
            </a:r>
            <a:r>
              <a:rPr lang="en-US" dirty="0" err="1" smtClean="0"/>
              <a:t>Australiji</a:t>
            </a:r>
            <a:r>
              <a:rPr lang="en-US" dirty="0" smtClean="0"/>
              <a:t> </a:t>
            </a:r>
            <a:r>
              <a:rPr lang="en-US" dirty="0" err="1" smtClean="0"/>
              <a:t>naziva</a:t>
            </a:r>
            <a:r>
              <a:rPr lang="en-US" dirty="0" smtClean="0"/>
              <a:t> se </a:t>
            </a:r>
            <a:r>
              <a:rPr lang="en-US" dirty="0" err="1" smtClean="0"/>
              <a:t>jos</a:t>
            </a:r>
            <a:r>
              <a:rPr lang="en-US" dirty="0" smtClean="0"/>
              <a:t> I </a:t>
            </a:r>
            <a:r>
              <a:rPr lang="en-US" dirty="0" smtClean="0">
                <a:solidFill>
                  <a:srgbClr val="FF0000"/>
                </a:solidFill>
              </a:rPr>
              <a:t>footy.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438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Tasmanija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najcistiji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362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048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10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24" y="2018811"/>
            <a:ext cx="6196405" cy="4229589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Pre </a:t>
            </a:r>
            <a:r>
              <a:rPr lang="en-US" dirty="0" err="1" smtClean="0"/>
              <a:t>dolaska</a:t>
            </a:r>
            <a:r>
              <a:rPr lang="en-US" dirty="0" smtClean="0"/>
              <a:t> </a:t>
            </a:r>
            <a:r>
              <a:rPr lang="en-US" dirty="0" err="1" smtClean="0"/>
              <a:t>ljudi,Australija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dom</a:t>
            </a:r>
            <a:r>
              <a:rPr lang="en-US" dirty="0" smtClean="0"/>
              <a:t> </a:t>
            </a:r>
            <a:r>
              <a:rPr lang="en-US" dirty="0" err="1" smtClean="0"/>
              <a:t>megafaune:tri</a:t>
            </a:r>
            <a:r>
              <a:rPr lang="en-US" dirty="0" smtClean="0"/>
              <a:t> </a:t>
            </a:r>
            <a:r>
              <a:rPr lang="en-US" dirty="0" err="1" smtClean="0"/>
              <a:t>metra</a:t>
            </a:r>
            <a:r>
              <a:rPr lang="en-US" dirty="0" smtClean="0"/>
              <a:t> </a:t>
            </a:r>
            <a:r>
              <a:rPr lang="en-US" dirty="0" err="1" smtClean="0"/>
              <a:t>visokih</a:t>
            </a:r>
            <a:r>
              <a:rPr lang="en-US" dirty="0" smtClean="0"/>
              <a:t> </a:t>
            </a:r>
            <a:r>
              <a:rPr lang="en-US" dirty="0" err="1" smtClean="0"/>
              <a:t>kengura,sedam</a:t>
            </a:r>
            <a:r>
              <a:rPr lang="en-US" dirty="0" smtClean="0"/>
              <a:t> </a:t>
            </a:r>
            <a:r>
              <a:rPr lang="en-US" dirty="0" err="1" smtClean="0"/>
              <a:t>metra</a:t>
            </a:r>
            <a:r>
              <a:rPr lang="en-US" dirty="0" smtClean="0"/>
              <a:t> </a:t>
            </a:r>
            <a:r>
              <a:rPr lang="en-US" dirty="0" err="1" smtClean="0"/>
              <a:t>dugackih</a:t>
            </a:r>
            <a:r>
              <a:rPr lang="en-US" dirty="0" smtClean="0"/>
              <a:t> </a:t>
            </a:r>
            <a:r>
              <a:rPr lang="en-US" dirty="0" err="1" smtClean="0"/>
              <a:t>goana,patki</a:t>
            </a:r>
            <a:r>
              <a:rPr lang="en-US" dirty="0" smtClean="0"/>
              <a:t> u </a:t>
            </a:r>
            <a:r>
              <a:rPr lang="en-US" dirty="0" err="1" smtClean="0"/>
              <a:t>velicini</a:t>
            </a:r>
            <a:r>
              <a:rPr lang="en-US" dirty="0" smtClean="0"/>
              <a:t> </a:t>
            </a:r>
            <a:r>
              <a:rPr lang="en-US" dirty="0" err="1" smtClean="0"/>
              <a:t>konja</a:t>
            </a:r>
            <a:r>
              <a:rPr lang="en-US" dirty="0" smtClean="0"/>
              <a:t> I </a:t>
            </a:r>
            <a:r>
              <a:rPr lang="en-US" dirty="0" err="1" smtClean="0"/>
              <a:t>torbarskog</a:t>
            </a:r>
            <a:r>
              <a:rPr lang="en-US" dirty="0" smtClean="0"/>
              <a:t> lava u </a:t>
            </a:r>
            <a:r>
              <a:rPr lang="en-US" dirty="0" err="1" smtClean="0"/>
              <a:t>velicini</a:t>
            </a:r>
            <a:r>
              <a:rPr lang="en-US" dirty="0" smtClean="0"/>
              <a:t> </a:t>
            </a:r>
            <a:r>
              <a:rPr lang="en-US" dirty="0" err="1" smtClean="0"/>
              <a:t>leoparda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70" y="3685308"/>
            <a:ext cx="20410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85308"/>
            <a:ext cx="1997529" cy="245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05" y="4846156"/>
            <a:ext cx="2133600" cy="12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1" y="3692235"/>
            <a:ext cx="1861459" cy="11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1" y="4846157"/>
            <a:ext cx="1861459" cy="12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4800" dirty="0" smtClean="0"/>
              <a:t>9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Australija</a:t>
            </a:r>
            <a:r>
              <a:rPr lang="en-US" dirty="0" smtClean="0"/>
              <a:t> je </a:t>
            </a:r>
            <a:r>
              <a:rPr lang="en-US" dirty="0" err="1" smtClean="0"/>
              <a:t>jedini</a:t>
            </a:r>
            <a:r>
              <a:rPr lang="en-US" dirty="0" smtClean="0"/>
              <a:t> </a:t>
            </a:r>
            <a:r>
              <a:rPr lang="en-US" dirty="0" err="1" smtClean="0"/>
              <a:t>kontinent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ijednog</a:t>
            </a:r>
            <a:r>
              <a:rPr lang="en-US" dirty="0" smtClean="0"/>
              <a:t> </a:t>
            </a:r>
            <a:r>
              <a:rPr lang="en-US" dirty="0" err="1" smtClean="0"/>
              <a:t>aktivnog</a:t>
            </a:r>
            <a:r>
              <a:rPr lang="en-US" dirty="0" smtClean="0"/>
              <a:t> </a:t>
            </a:r>
            <a:r>
              <a:rPr lang="en-US" dirty="0" err="1" smtClean="0"/>
              <a:t>vulkana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20039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3200400"/>
            <a:ext cx="3733800" cy="2133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43200" y="3200400"/>
            <a:ext cx="3810000" cy="2133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82" y="2133600"/>
            <a:ext cx="43765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Australija</a:t>
            </a:r>
            <a:r>
              <a:rPr lang="en-US" dirty="0" smtClean="0"/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zemlja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kengura</a:t>
            </a:r>
            <a:r>
              <a:rPr lang="en-US" dirty="0" err="1" smtClean="0"/>
              <a:t>,a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kazu</a:t>
            </a:r>
            <a:r>
              <a:rPr lang="en-US" dirty="0" smtClean="0"/>
              <a:t> da je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trenutno</a:t>
            </a:r>
            <a:r>
              <a:rPr lang="en-US" dirty="0" smtClean="0"/>
              <a:t> vise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ljudi!Statistika</a:t>
            </a:r>
            <a:r>
              <a:rPr lang="en-US" dirty="0" smtClean="0"/>
              <a:t> </a:t>
            </a:r>
            <a:r>
              <a:rPr lang="en-US" dirty="0" err="1" smtClean="0"/>
              <a:t>kaze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25 </a:t>
            </a:r>
            <a:r>
              <a:rPr lang="en-US" dirty="0" err="1" smtClean="0">
                <a:solidFill>
                  <a:srgbClr val="FF0000"/>
                </a:solidFill>
              </a:rPr>
              <a:t>miliona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stanovnika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naspram</a:t>
            </a:r>
            <a:r>
              <a:rPr lang="en-US" dirty="0" smtClean="0">
                <a:solidFill>
                  <a:srgbClr val="FF0000"/>
                </a:solidFill>
              </a:rPr>
              <a:t> 34,3 </a:t>
            </a:r>
            <a:r>
              <a:rPr lang="en-US" dirty="0" err="1" smtClean="0">
                <a:solidFill>
                  <a:srgbClr val="FF0000"/>
                </a:solidFill>
              </a:rPr>
              <a:t>miliona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kengura</a:t>
            </a:r>
            <a:r>
              <a:rPr lang="en-US" dirty="0" err="1" smtClean="0"/>
              <a:t>.Najveci</a:t>
            </a:r>
            <a:r>
              <a:rPr lang="en-US" dirty="0" smtClean="0"/>
              <a:t> </a:t>
            </a:r>
            <a:r>
              <a:rPr lang="en-US" dirty="0" err="1" smtClean="0"/>
              <a:t>kengur</a:t>
            </a:r>
            <a:r>
              <a:rPr lang="en-US" dirty="0" smtClean="0"/>
              <a:t> je </a:t>
            </a:r>
            <a:r>
              <a:rPr lang="en-US" dirty="0" err="1" smtClean="0"/>
              <a:t>crveni</a:t>
            </a:r>
            <a:r>
              <a:rPr lang="en-US" dirty="0" smtClean="0"/>
              <a:t> </a:t>
            </a:r>
            <a:r>
              <a:rPr lang="en-US" dirty="0" err="1" smtClean="0"/>
              <a:t>kengur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038600"/>
            <a:ext cx="232082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Crveni</a:t>
            </a:r>
            <a:r>
              <a:rPr lang="en-US" dirty="0" smtClean="0"/>
              <a:t> </a:t>
            </a:r>
            <a:r>
              <a:rPr lang="en-US" dirty="0" err="1" smtClean="0"/>
              <a:t>Kengur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9256"/>
            <a:ext cx="6553200" cy="397674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Crveni</a:t>
            </a:r>
            <a:r>
              <a:rPr lang="en-US" dirty="0" smtClean="0"/>
              <a:t> </a:t>
            </a:r>
            <a:r>
              <a:rPr lang="en-US" dirty="0" err="1" smtClean="0"/>
              <a:t>kengur</a:t>
            </a:r>
            <a:r>
              <a:rPr lang="en-US" dirty="0" smtClean="0"/>
              <a:t> je </a:t>
            </a:r>
            <a:r>
              <a:rPr lang="en-US" dirty="0" err="1" smtClean="0"/>
              <a:t>najveci</a:t>
            </a:r>
            <a:r>
              <a:rPr lang="en-US" dirty="0" smtClean="0"/>
              <a:t> od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kengura</a:t>
            </a:r>
            <a:r>
              <a:rPr lang="en-US" dirty="0" smtClean="0"/>
              <a:t> I </a:t>
            </a:r>
            <a:r>
              <a:rPr lang="en-US" dirty="0" err="1" smtClean="0"/>
              <a:t>najveci</a:t>
            </a:r>
            <a:r>
              <a:rPr lang="en-US" dirty="0" smtClean="0"/>
              <a:t> </a:t>
            </a:r>
            <a:r>
              <a:rPr lang="en-US" dirty="0" err="1" smtClean="0"/>
              <a:t>zivi</a:t>
            </a:r>
            <a:r>
              <a:rPr lang="en-US" dirty="0" smtClean="0"/>
              <a:t> </a:t>
            </a:r>
            <a:r>
              <a:rPr lang="en-US" dirty="0" err="1" smtClean="0"/>
              <a:t>torbar.Crveni</a:t>
            </a:r>
            <a:r>
              <a:rPr lang="en-US" dirty="0" smtClean="0"/>
              <a:t> </a:t>
            </a:r>
            <a:r>
              <a:rPr lang="en-US" dirty="0" err="1" smtClean="0"/>
              <a:t>kenguri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kratko</a:t>
            </a:r>
            <a:r>
              <a:rPr lang="en-US" dirty="0" smtClean="0"/>
              <a:t> </a:t>
            </a:r>
            <a:r>
              <a:rPr lang="en-US" dirty="0" err="1" smtClean="0"/>
              <a:t>crveno-braon</a:t>
            </a:r>
            <a:r>
              <a:rPr lang="en-US" dirty="0" smtClean="0"/>
              <a:t> </a:t>
            </a:r>
            <a:r>
              <a:rPr lang="en-US" dirty="0" err="1" smtClean="0"/>
              <a:t>krzno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postepeno</a:t>
            </a:r>
            <a:r>
              <a:rPr lang="en-US" dirty="0" smtClean="0"/>
              <a:t> </a:t>
            </a:r>
            <a:r>
              <a:rPr lang="en-US" dirty="0" err="1" smtClean="0"/>
              <a:t>prelazi</a:t>
            </a:r>
            <a:r>
              <a:rPr lang="en-US" dirty="0" smtClean="0"/>
              <a:t> u </a:t>
            </a:r>
            <a:r>
              <a:rPr lang="en-US" dirty="0" err="1" smtClean="0"/>
              <a:t>svetliju</a:t>
            </a:r>
            <a:r>
              <a:rPr lang="en-US" dirty="0" smtClean="0"/>
              <a:t> </a:t>
            </a:r>
            <a:r>
              <a:rPr lang="en-US" dirty="0" err="1" smtClean="0"/>
              <a:t>boju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udovima</a:t>
            </a:r>
            <a:r>
              <a:rPr lang="en-US" dirty="0" smtClean="0"/>
              <a:t> 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stomaku.Mogu</a:t>
            </a:r>
            <a:r>
              <a:rPr lang="en-US" dirty="0" smtClean="0"/>
              <a:t> </a:t>
            </a:r>
            <a:r>
              <a:rPr lang="en-US" dirty="0" err="1" smtClean="0"/>
              <a:t>izdrzati</a:t>
            </a:r>
            <a:r>
              <a:rPr lang="en-US" dirty="0" smtClean="0"/>
              <a:t> 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vode,sve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zelenim</a:t>
            </a:r>
            <a:r>
              <a:rPr lang="en-US" dirty="0" smtClean="0"/>
              <a:t> </a:t>
            </a:r>
            <a:r>
              <a:rPr lang="en-US" dirty="0" err="1" smtClean="0"/>
              <a:t>biljkama,jer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da </a:t>
            </a:r>
            <a:r>
              <a:rPr lang="en-US" dirty="0" err="1" smtClean="0"/>
              <a:t>izvuku</a:t>
            </a:r>
            <a:r>
              <a:rPr lang="en-US" dirty="0" smtClean="0"/>
              <a:t> </a:t>
            </a:r>
            <a:r>
              <a:rPr lang="en-US" dirty="0" err="1" smtClean="0"/>
              <a:t>vlagu</a:t>
            </a:r>
            <a:r>
              <a:rPr lang="en-US" dirty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njih.Moze</a:t>
            </a:r>
            <a:r>
              <a:rPr lang="en-US" dirty="0" smtClean="0"/>
              <a:t> da </a:t>
            </a:r>
            <a:r>
              <a:rPr lang="en-US" dirty="0" err="1" smtClean="0"/>
              <a:t>skoci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9 </a:t>
            </a:r>
            <a:r>
              <a:rPr lang="en-US" dirty="0" err="1" smtClean="0"/>
              <a:t>metara</a:t>
            </a:r>
            <a:r>
              <a:rPr lang="en-US" dirty="0" smtClean="0"/>
              <a:t> u </a:t>
            </a:r>
            <a:r>
              <a:rPr lang="en-US" dirty="0" err="1" smtClean="0"/>
              <a:t>skoku.U</a:t>
            </a:r>
            <a:r>
              <a:rPr lang="en-US" dirty="0" smtClean="0"/>
              <a:t> </a:t>
            </a:r>
            <a:r>
              <a:rPr lang="en-US" dirty="0" err="1" smtClean="0"/>
              <a:t>tuci</a:t>
            </a:r>
            <a:r>
              <a:rPr lang="en-US" dirty="0" smtClean="0"/>
              <a:t> </a:t>
            </a:r>
            <a:r>
              <a:rPr lang="en-US" dirty="0" err="1" smtClean="0"/>
              <a:t>dvojice</a:t>
            </a:r>
            <a:r>
              <a:rPr lang="en-US" dirty="0" smtClean="0"/>
              <a:t> </a:t>
            </a:r>
            <a:r>
              <a:rPr lang="en-US" dirty="0" err="1" smtClean="0"/>
              <a:t>muzjaka,pored</a:t>
            </a:r>
            <a:r>
              <a:rPr lang="en-US" dirty="0" smtClean="0"/>
              <a:t> </a:t>
            </a:r>
            <a:r>
              <a:rPr lang="en-US" dirty="0" err="1" smtClean="0"/>
              <a:t>ruku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tuca</a:t>
            </a:r>
            <a:r>
              <a:rPr lang="en-US" dirty="0" smtClean="0"/>
              <a:t>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dirty="0" err="1" smtClean="0"/>
              <a:t>ozbiljnija,muzjaci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poceti</a:t>
            </a:r>
            <a:r>
              <a:rPr lang="en-US" dirty="0" smtClean="0"/>
              <a:t> da </a:t>
            </a:r>
            <a:r>
              <a:rPr lang="en-US" dirty="0" err="1" smtClean="0"/>
              <a:t>sutiraju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oslanjajuci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rep.Odrasle</a:t>
            </a:r>
            <a:r>
              <a:rPr lang="en-US" dirty="0" smtClean="0"/>
              <a:t> i </a:t>
            </a:r>
            <a:r>
              <a:rPr lang="en-US" dirty="0" err="1" smtClean="0"/>
              <a:t>jake</a:t>
            </a:r>
            <a:r>
              <a:rPr lang="en-US" dirty="0" smtClean="0"/>
              <a:t> </a:t>
            </a:r>
            <a:r>
              <a:rPr lang="en-US" dirty="0" err="1" smtClean="0"/>
              <a:t>jedinke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stanju</a:t>
            </a:r>
            <a:r>
              <a:rPr lang="en-US" dirty="0" smtClean="0"/>
              <a:t> da </a:t>
            </a:r>
            <a:r>
              <a:rPr lang="en-US" dirty="0" err="1" smtClean="0"/>
              <a:t>razviju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od 64 km/h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skokovima</a:t>
            </a:r>
            <a:r>
              <a:rPr lang="en-US" dirty="0" smtClean="0"/>
              <a:t> od 3m.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Jezero</a:t>
            </a:r>
            <a:r>
              <a:rPr lang="en-US" dirty="0" smtClean="0"/>
              <a:t> </a:t>
            </a:r>
            <a:r>
              <a:rPr lang="en-US" dirty="0" err="1" smtClean="0"/>
              <a:t>Hilijer</a:t>
            </a:r>
            <a:r>
              <a:rPr lang="en-US" dirty="0" smtClean="0"/>
              <a:t> je </a:t>
            </a:r>
            <a:r>
              <a:rPr lang="en-US" dirty="0" err="1" smtClean="0"/>
              <a:t>slano</a:t>
            </a:r>
            <a:r>
              <a:rPr lang="en-US" dirty="0" smtClean="0"/>
              <a:t> </a:t>
            </a:r>
            <a:r>
              <a:rPr lang="en-US" dirty="0" err="1" smtClean="0"/>
              <a:t>jezero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ivici</a:t>
            </a:r>
            <a:r>
              <a:rPr lang="en-US" dirty="0" smtClean="0"/>
              <a:t> </a:t>
            </a:r>
            <a:r>
              <a:rPr lang="en-US" dirty="0" err="1" smtClean="0"/>
              <a:t>Srednjeg</a:t>
            </a:r>
            <a:r>
              <a:rPr lang="en-US" dirty="0" smtClean="0"/>
              <a:t> </a:t>
            </a:r>
            <a:r>
              <a:rPr lang="en-US" dirty="0" err="1" smtClean="0"/>
              <a:t>ostrva</a:t>
            </a:r>
            <a:r>
              <a:rPr lang="en-US" dirty="0" smtClean="0"/>
              <a:t> I </a:t>
            </a:r>
            <a:r>
              <a:rPr lang="en-US" dirty="0" err="1" smtClean="0"/>
              <a:t>roze</a:t>
            </a:r>
            <a:r>
              <a:rPr lang="en-US" dirty="0" smtClean="0"/>
              <a:t> je </a:t>
            </a:r>
            <a:r>
              <a:rPr lang="en-US" dirty="0" err="1" smtClean="0"/>
              <a:t>boje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200400" cy="24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Australija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vise od 10,000 </a:t>
            </a:r>
            <a:r>
              <a:rPr lang="en-US" dirty="0" err="1" smtClean="0"/>
              <a:t>plaza.Ako</a:t>
            </a:r>
            <a:r>
              <a:rPr lang="en-US" dirty="0" smtClean="0"/>
              <a:t> </a:t>
            </a:r>
            <a:r>
              <a:rPr lang="en-US" dirty="0" err="1" smtClean="0"/>
              <a:t>biste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obilazili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jednu,trebalo</a:t>
            </a:r>
            <a:r>
              <a:rPr lang="en-US" dirty="0" smtClean="0"/>
              <a:t> bi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punih</a:t>
            </a:r>
            <a:r>
              <a:rPr lang="en-US" dirty="0" smtClean="0"/>
              <a:t> 27 </a:t>
            </a:r>
            <a:r>
              <a:rPr lang="en-US" dirty="0" err="1" smtClean="0"/>
              <a:t>godina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2839"/>
            <a:ext cx="3048000" cy="202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3505200"/>
            <a:ext cx="2893499" cy="19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Plaza </a:t>
            </a:r>
            <a:r>
              <a:rPr lang="en-US" dirty="0" err="1" smtClean="0"/>
              <a:t>Dvanaest</a:t>
            </a:r>
            <a:r>
              <a:rPr lang="en-US" dirty="0" smtClean="0"/>
              <a:t> </a:t>
            </a:r>
            <a:r>
              <a:rPr lang="en-US" dirty="0" err="1" smtClean="0"/>
              <a:t>Apostola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Ova plaza je </a:t>
            </a:r>
            <a:r>
              <a:rPr lang="en-US" dirty="0" err="1" smtClean="0"/>
              <a:t>formirana</a:t>
            </a:r>
            <a:r>
              <a:rPr lang="en-US" dirty="0" smtClean="0"/>
              <a:t> pre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petnaest</a:t>
            </a:r>
            <a:r>
              <a:rPr lang="en-US" dirty="0"/>
              <a:t> </a:t>
            </a:r>
            <a:r>
              <a:rPr lang="en-US" dirty="0" err="1" smtClean="0"/>
              <a:t>miliona</a:t>
            </a:r>
            <a:r>
              <a:rPr lang="en-US" dirty="0" smtClean="0"/>
              <a:t> </a:t>
            </a:r>
            <a:r>
              <a:rPr lang="en-US" dirty="0" err="1" smtClean="0"/>
              <a:t>godina,smestena</a:t>
            </a:r>
            <a:r>
              <a:rPr lang="en-US" dirty="0" smtClean="0"/>
              <a:t> je 275 km </a:t>
            </a:r>
            <a:r>
              <a:rPr lang="en-US" dirty="0" err="1" smtClean="0"/>
              <a:t>zapadno</a:t>
            </a:r>
            <a:r>
              <a:rPr lang="en-US" dirty="0" smtClean="0"/>
              <a:t> od </a:t>
            </a:r>
            <a:r>
              <a:rPr lang="en-US" dirty="0" err="1" smtClean="0"/>
              <a:t>Melburna</a:t>
            </a:r>
            <a:r>
              <a:rPr lang="en-US" dirty="0" smtClean="0"/>
              <a:t> I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magicni</a:t>
            </a:r>
            <a:r>
              <a:rPr lang="en-US" dirty="0" smtClean="0"/>
              <a:t> </a:t>
            </a:r>
            <a:r>
              <a:rPr lang="en-US" dirty="0" err="1" smtClean="0"/>
              <a:t>predeo</a:t>
            </a:r>
            <a:r>
              <a:rPr lang="en-US" dirty="0" smtClean="0"/>
              <a:t> </a:t>
            </a:r>
            <a:r>
              <a:rPr lang="en-US" dirty="0" err="1" smtClean="0"/>
              <a:t>vrele</a:t>
            </a:r>
            <a:r>
              <a:rPr lang="en-US" dirty="0" smtClean="0"/>
              <a:t> </a:t>
            </a:r>
            <a:r>
              <a:rPr lang="en-US" dirty="0" err="1" smtClean="0"/>
              <a:t>Australije</a:t>
            </a:r>
            <a:r>
              <a:rPr lang="en-US" dirty="0" smtClean="0"/>
              <a:t> </a:t>
            </a:r>
            <a:r>
              <a:rPr lang="en-US" dirty="0" err="1" smtClean="0"/>
              <a:t>poseti</a:t>
            </a:r>
            <a:r>
              <a:rPr lang="en-US" dirty="0" smtClean="0"/>
              <a:t> 2 </a:t>
            </a:r>
            <a:r>
              <a:rPr lang="en-US" dirty="0" err="1" smtClean="0"/>
              <a:t>miliona</a:t>
            </a:r>
            <a:r>
              <a:rPr lang="en-US" dirty="0" smtClean="0"/>
              <a:t> </a:t>
            </a:r>
            <a:r>
              <a:rPr lang="en-US" dirty="0" err="1" smtClean="0"/>
              <a:t>turista.Trenutno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obali</a:t>
            </a:r>
            <a:r>
              <a:rPr lang="en-US" dirty="0" smtClean="0"/>
              <a:t> je </a:t>
            </a:r>
            <a:r>
              <a:rPr lang="en-US" dirty="0" err="1" smtClean="0"/>
              <a:t>ostalo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osam</a:t>
            </a:r>
            <a:r>
              <a:rPr lang="en-US" dirty="0" smtClean="0"/>
              <a:t> </a:t>
            </a:r>
            <a:r>
              <a:rPr lang="en-US" dirty="0" err="1" smtClean="0"/>
              <a:t>apostola,ali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je </a:t>
            </a:r>
            <a:r>
              <a:rPr lang="en-US" dirty="0" err="1" smtClean="0"/>
              <a:t>ostalo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prelepo</a:t>
            </a:r>
            <a:r>
              <a:rPr lang="en-US" dirty="0" smtClean="0"/>
              <a:t> </a:t>
            </a:r>
            <a:r>
              <a:rPr lang="en-US" dirty="0" err="1" smtClean="0"/>
              <a:t>podrucje,na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nacin,brendirano,kao</a:t>
            </a:r>
            <a:r>
              <a:rPr lang="en-US" dirty="0" smtClean="0"/>
              <a:t> I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vazna</a:t>
            </a:r>
            <a:r>
              <a:rPr lang="en-US" dirty="0" smtClean="0"/>
              <a:t> </a:t>
            </a:r>
            <a:r>
              <a:rPr lang="en-US" dirty="0" err="1" smtClean="0"/>
              <a:t>tacka</a:t>
            </a:r>
            <a:r>
              <a:rPr lang="en-US" dirty="0" smtClean="0"/>
              <a:t> </a:t>
            </a:r>
            <a:r>
              <a:rPr lang="en-US" dirty="0" err="1" smtClean="0"/>
              <a:t>turisticke</a:t>
            </a:r>
            <a:r>
              <a:rPr lang="en-US" dirty="0" smtClean="0"/>
              <a:t> </a:t>
            </a:r>
            <a:r>
              <a:rPr lang="en-US" dirty="0" err="1" smtClean="0"/>
              <a:t>ponude</a:t>
            </a:r>
            <a:r>
              <a:rPr lang="en-US" dirty="0" smtClean="0"/>
              <a:t> </a:t>
            </a:r>
            <a:r>
              <a:rPr lang="en-US" dirty="0" err="1" smtClean="0"/>
              <a:t>Australije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Australiji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knjizara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</a:t>
            </a:r>
            <a:r>
              <a:rPr lang="en-US" dirty="0" err="1" smtClean="0"/>
              <a:t>zamotane</a:t>
            </a:r>
            <a:r>
              <a:rPr lang="en-US" dirty="0" smtClean="0"/>
              <a:t> u </a:t>
            </a:r>
            <a:r>
              <a:rPr lang="en-US" dirty="0" err="1" smtClean="0"/>
              <a:t>papir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natpisom</a:t>
            </a:r>
            <a:r>
              <a:rPr lang="en-US" dirty="0" smtClean="0"/>
              <a:t> da </a:t>
            </a:r>
            <a:r>
              <a:rPr lang="en-US" dirty="0" err="1" smtClean="0"/>
              <a:t>ih</a:t>
            </a:r>
            <a:r>
              <a:rPr lang="en-US" dirty="0" smtClean="0"/>
              <a:t> ne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suditi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koricama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96" y="3428999"/>
            <a:ext cx="297367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sz="6000" dirty="0" smtClean="0"/>
              <a:t>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Grad </a:t>
            </a:r>
            <a:r>
              <a:rPr lang="en-US" dirty="0" err="1" smtClean="0"/>
              <a:t>Doker</a:t>
            </a:r>
            <a:r>
              <a:rPr lang="en-US" dirty="0" smtClean="0"/>
              <a:t> River </a:t>
            </a:r>
            <a:r>
              <a:rPr lang="en-US" dirty="0" err="1" smtClean="0"/>
              <a:t>napadnut</a:t>
            </a:r>
            <a:r>
              <a:rPr lang="en-US" dirty="0" smtClean="0"/>
              <a:t> je </a:t>
            </a:r>
            <a:r>
              <a:rPr lang="en-US" dirty="0" err="1" smtClean="0"/>
              <a:t>jednom</a:t>
            </a:r>
            <a:r>
              <a:rPr lang="en-US" dirty="0" smtClean="0"/>
              <a:t> od 6,000 </a:t>
            </a:r>
            <a:r>
              <a:rPr lang="en-US" dirty="0" err="1" smtClean="0"/>
              <a:t>kamila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dosle</a:t>
            </a:r>
            <a:r>
              <a:rPr lang="en-US" dirty="0" smtClean="0"/>
              <a:t> </a:t>
            </a:r>
            <a:r>
              <a:rPr lang="en-US" dirty="0" err="1" smtClean="0"/>
              <a:t>ovde</a:t>
            </a:r>
            <a:r>
              <a:rPr lang="en-US" dirty="0" smtClean="0"/>
              <a:t> u </a:t>
            </a:r>
            <a:r>
              <a:rPr lang="en-US" dirty="0" err="1" smtClean="0"/>
              <a:t>potrazi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vodom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2498"/>
            <a:ext cx="2874818" cy="21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Broj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196405" cy="3832412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biljka</a:t>
            </a:r>
            <a:r>
              <a:rPr lang="en-US" dirty="0" smtClean="0"/>
              <a:t> </a:t>
            </a:r>
            <a:r>
              <a:rPr lang="en-US" dirty="0" err="1" smtClean="0"/>
              <a:t>nastanjena</a:t>
            </a:r>
            <a:r>
              <a:rPr lang="en-US" dirty="0" smtClean="0"/>
              <a:t> </a:t>
            </a:r>
            <a:r>
              <a:rPr lang="en-US" dirty="0" err="1" smtClean="0"/>
              <a:t>ovde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izazvati</a:t>
            </a:r>
            <a:r>
              <a:rPr lang="en-US" dirty="0" smtClean="0"/>
              <a:t> </a:t>
            </a:r>
            <a:r>
              <a:rPr lang="en-US" dirty="0" err="1" smtClean="0"/>
              <a:t>povracanje,samo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dodirnete.Veruje</a:t>
            </a:r>
            <a:r>
              <a:rPr lang="en-US" dirty="0" smtClean="0"/>
              <a:t> se da je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jaka</a:t>
            </a:r>
            <a:r>
              <a:rPr lang="en-US" dirty="0" smtClean="0"/>
              <a:t> da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ubiti</a:t>
            </a:r>
            <a:r>
              <a:rPr lang="en-US" dirty="0" smtClean="0"/>
              <a:t> </a:t>
            </a:r>
            <a:r>
              <a:rPr lang="en-US" dirty="0" err="1" smtClean="0"/>
              <a:t>konja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3" y="3733800"/>
            <a:ext cx="2476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435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Australija-Zanimljivosti</vt:lpstr>
      <vt:lpstr>Broj 1</vt:lpstr>
      <vt:lpstr>Crveni Kengur</vt:lpstr>
      <vt:lpstr>Broj 2</vt:lpstr>
      <vt:lpstr>Broj 3</vt:lpstr>
      <vt:lpstr>Plaza Dvanaest Apostola</vt:lpstr>
      <vt:lpstr>Broj 4</vt:lpstr>
      <vt:lpstr>Broj 5</vt:lpstr>
      <vt:lpstr>Broj 6</vt:lpstr>
      <vt:lpstr>Gimpi-gimpi</vt:lpstr>
      <vt:lpstr>Broj 7</vt:lpstr>
      <vt:lpstr>Broj 8</vt:lpstr>
      <vt:lpstr>Broj 10</vt:lpstr>
      <vt:lpstr>Broj 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Australija-Zanimljivosti</dc:title>
  <dc:creator>HP</dc:creator>
  <cp:lastModifiedBy>HP</cp:lastModifiedBy>
  <cp:revision>15</cp:revision>
  <dcterms:created xsi:type="dcterms:W3CDTF">2020-05-07T07:38:22Z</dcterms:created>
  <dcterms:modified xsi:type="dcterms:W3CDTF">2020-05-07T10:26:38Z</dcterms:modified>
</cp:coreProperties>
</file>