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673957-D60A-404F-BBEE-F0061C73ACBE}" type="datetimeFigureOut">
              <a:rPr lang="sr-Latn-RS" smtClean="0"/>
              <a:t>10.5.2020</a:t>
            </a:fld>
            <a:endParaRPr lang="sr-Latn-R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r-Latn-R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61815B1-08D0-471A-92B2-FE35308505B7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673957-D60A-404F-BBEE-F0061C73ACBE}" type="datetimeFigureOut">
              <a:rPr lang="sr-Latn-RS" smtClean="0"/>
              <a:t>10.5.2020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815B1-08D0-471A-92B2-FE35308505B7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673957-D60A-404F-BBEE-F0061C73ACBE}" type="datetimeFigureOut">
              <a:rPr lang="sr-Latn-RS" smtClean="0"/>
              <a:t>10.5.2020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815B1-08D0-471A-92B2-FE35308505B7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673957-D60A-404F-BBEE-F0061C73ACBE}" type="datetimeFigureOut">
              <a:rPr lang="sr-Latn-RS" smtClean="0"/>
              <a:t>10.5.2020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815B1-08D0-471A-92B2-FE35308505B7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673957-D60A-404F-BBEE-F0061C73ACBE}" type="datetimeFigureOut">
              <a:rPr lang="sr-Latn-RS" smtClean="0"/>
              <a:t>10.5.2020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815B1-08D0-471A-92B2-FE35308505B7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673957-D60A-404F-BBEE-F0061C73ACBE}" type="datetimeFigureOut">
              <a:rPr lang="sr-Latn-RS" smtClean="0"/>
              <a:t>10.5.2020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815B1-08D0-471A-92B2-FE35308505B7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673957-D60A-404F-BBEE-F0061C73ACBE}" type="datetimeFigureOut">
              <a:rPr lang="sr-Latn-RS" smtClean="0"/>
              <a:t>10.5.2020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815B1-08D0-471A-92B2-FE35308505B7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673957-D60A-404F-BBEE-F0061C73ACBE}" type="datetimeFigureOut">
              <a:rPr lang="sr-Latn-RS" smtClean="0"/>
              <a:t>10.5.2020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815B1-08D0-471A-92B2-FE35308505B7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673957-D60A-404F-BBEE-F0061C73ACBE}" type="datetimeFigureOut">
              <a:rPr lang="sr-Latn-RS" smtClean="0"/>
              <a:t>10.5.2020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815B1-08D0-471A-92B2-FE35308505B7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0673957-D60A-404F-BBEE-F0061C73ACBE}" type="datetimeFigureOut">
              <a:rPr lang="sr-Latn-RS" smtClean="0"/>
              <a:t>10.5.2020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815B1-08D0-471A-92B2-FE35308505B7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673957-D60A-404F-BBEE-F0061C73ACBE}" type="datetimeFigureOut">
              <a:rPr lang="sr-Latn-RS" smtClean="0"/>
              <a:t>10.5.2020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61815B1-08D0-471A-92B2-FE35308505B7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0673957-D60A-404F-BBEE-F0061C73ACBE}" type="datetimeFigureOut">
              <a:rPr lang="sr-Latn-RS" smtClean="0"/>
              <a:t>10.5.2020</a:t>
            </a:fld>
            <a:endParaRPr lang="sr-Latn-R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r-Latn-R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61815B1-08D0-471A-92B2-FE35308505B7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sr-Latn-RS" sz="6000" dirty="0" smtClean="0">
                <a:solidFill>
                  <a:schemeClr val="accent1"/>
                </a:solidFill>
                <a:latin typeface="Arial Rounded MT Bold" pitchFamily="34" charset="0"/>
              </a:rPr>
              <a:t>AUSTRALIJA</a:t>
            </a:r>
            <a:endParaRPr lang="sr-Latn-RS" sz="6000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3645024"/>
            <a:ext cx="7772400" cy="1199704"/>
          </a:xfrm>
        </p:spPr>
        <p:txBody>
          <a:bodyPr/>
          <a:lstStyle/>
          <a:p>
            <a:r>
              <a:rPr lang="sr-Latn-RS" dirty="0" smtClean="0">
                <a:solidFill>
                  <a:schemeClr val="accent1"/>
                </a:solidFill>
                <a:latin typeface="Arial Rounded MT Bold" pitchFamily="34" charset="0"/>
              </a:rPr>
              <a:t>Jana Serafimović VII3</a:t>
            </a:r>
            <a:endParaRPr lang="sr-Latn-RS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37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525963"/>
          </a:xfrm>
        </p:spPr>
        <p:txBody>
          <a:bodyPr/>
          <a:lstStyle/>
          <a:p>
            <a:r>
              <a:rPr lang="sr-Latn-RS" dirty="0" smtClean="0">
                <a:solidFill>
                  <a:schemeClr val="accent1"/>
                </a:solidFill>
                <a:latin typeface="Arial Rounded MT Bold" pitchFamily="34" charset="0"/>
              </a:rPr>
              <a:t>Deca u australijskim selima ne idu u škole jer su one nekada udaljene i po 1000 km.Nastavu obično prate preko televizije ili preko radija.</a:t>
            </a:r>
            <a:endParaRPr lang="sr-Latn-RS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sr-Latn-RS" dirty="0" smtClean="0">
                <a:solidFill>
                  <a:schemeClr val="accent1"/>
                </a:solidFill>
                <a:latin typeface="Arial Rounded MT Bold" pitchFamily="34" charset="0"/>
              </a:rPr>
              <a:t>AUSTRALIJA-ZANIMLJIVOSTI</a:t>
            </a:r>
            <a:endParaRPr lang="sr-Latn-RS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  <p:pic>
        <p:nvPicPr>
          <p:cNvPr id="1026" name="Picture 2" descr="C:\Users\Jana i Pavle\AppData\Local\Microsoft\Windows\Temporary Internet Files\Content.IE5\8HFF330Z\school-building_23-214751592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24944"/>
            <a:ext cx="3269357" cy="3269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74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525963"/>
          </a:xfrm>
        </p:spPr>
        <p:txBody>
          <a:bodyPr/>
          <a:lstStyle/>
          <a:p>
            <a:r>
              <a:rPr lang="sr-Latn-RS" dirty="0" smtClean="0">
                <a:solidFill>
                  <a:schemeClr val="accent1"/>
                </a:solidFill>
                <a:latin typeface="Arial Rounded MT Bold" pitchFamily="34" charset="0"/>
              </a:rPr>
              <a:t>Austarlijanci su izmislili jahanje talasa tj. SURFOVANJE</a:t>
            </a:r>
            <a:endParaRPr lang="sr-Latn-RS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2940"/>
            <a:ext cx="8229600" cy="1143000"/>
          </a:xfrm>
        </p:spPr>
        <p:txBody>
          <a:bodyPr/>
          <a:lstStyle/>
          <a:p>
            <a:pPr algn="ctr"/>
            <a:r>
              <a:rPr lang="sr-Latn-RS" dirty="0" smtClean="0">
                <a:solidFill>
                  <a:schemeClr val="accent1"/>
                </a:solidFill>
                <a:latin typeface="Arial Rounded MT Bold" pitchFamily="34" charset="0"/>
              </a:rPr>
              <a:t>AUSTRALIJA-ZANIMLJIVOSTI</a:t>
            </a:r>
            <a:endParaRPr lang="sr-Latn-RS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  <p:pic>
        <p:nvPicPr>
          <p:cNvPr id="2055" name="Picture 7" descr="C:\Users\Jana i Pavle\AppData\Local\Microsoft\Windows\Temporary Internet Files\Content.IE5\8HFF330Z\1200px-Teahupoo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48880"/>
            <a:ext cx="4427984" cy="2951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67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525963"/>
          </a:xfrm>
        </p:spPr>
        <p:txBody>
          <a:bodyPr/>
          <a:lstStyle/>
          <a:p>
            <a:r>
              <a:rPr lang="sr-Latn-RS" smtClean="0">
                <a:solidFill>
                  <a:schemeClr val="accent1"/>
                </a:solidFill>
                <a:latin typeface="Arial Rounded MT Bold" pitchFamily="34" charset="0"/>
              </a:rPr>
              <a:t>Australijanci su “uvezli“ jednogrbe kamile da bi se lakše kretali nepregledni prostranstvima.Osim za prevoz,kamile im danas služe i za zabavu jer se redovno priređuju trke.</a:t>
            </a:r>
            <a:endParaRPr lang="sr-Latn-RS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24674"/>
            <a:ext cx="8229600" cy="1143000"/>
          </a:xfrm>
        </p:spPr>
        <p:txBody>
          <a:bodyPr/>
          <a:lstStyle/>
          <a:p>
            <a:pPr algn="ctr"/>
            <a:r>
              <a:rPr lang="sr-Latn-RS" dirty="0" smtClean="0">
                <a:solidFill>
                  <a:schemeClr val="accent1"/>
                </a:solidFill>
                <a:latin typeface="Arial Rounded MT Bold" pitchFamily="34" charset="0"/>
              </a:rPr>
              <a:t>AUSTRALIJA-ZANIMLJVOSTI</a:t>
            </a:r>
            <a:endParaRPr lang="sr-Latn-RS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  <p:pic>
        <p:nvPicPr>
          <p:cNvPr id="3074" name="Picture 2" descr="C:\Users\Jana i Pavle\AppData\Local\Microsoft\Windows\Temporary Internet Files\Content.IE5\5IDJ63VU\20170211_2_21800365_1880832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84984"/>
            <a:ext cx="4572000" cy="3044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8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525963"/>
          </a:xfrm>
        </p:spPr>
        <p:txBody>
          <a:bodyPr/>
          <a:lstStyle/>
          <a:p>
            <a:r>
              <a:rPr lang="sr-Latn-RS" dirty="0" smtClean="0">
                <a:solidFill>
                  <a:schemeClr val="accent1"/>
                </a:solidFill>
                <a:latin typeface="Arial Rounded MT Bold" pitchFamily="34" charset="0"/>
              </a:rPr>
              <a:t>U Indijskom okeanu Australijanci uzgajaju biserne školjke,iz kojih vade bisere i izvoze ih ili prave nakit.</a:t>
            </a:r>
            <a:endParaRPr lang="sr-Latn-RS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sr-Latn-RS" dirty="0" smtClean="0">
                <a:solidFill>
                  <a:schemeClr val="accent1"/>
                </a:solidFill>
                <a:latin typeface="Arial Rounded MT Bold" pitchFamily="34" charset="0"/>
              </a:rPr>
              <a:t>AUSTRALIJA-ZANIMLJIVOSTI</a:t>
            </a:r>
            <a:endParaRPr lang="sr-Latn-RS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  <p:pic>
        <p:nvPicPr>
          <p:cNvPr id="4098" name="Picture 2" descr="C:\Users\Jana i Pavle\AppData\Local\Microsoft\Windows\Temporary Internet Files\Content.IE5\8HFF330Z\Pearl-in-shell_squar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65614"/>
            <a:ext cx="4032448" cy="40360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55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525963"/>
          </a:xfrm>
        </p:spPr>
        <p:txBody>
          <a:bodyPr/>
          <a:lstStyle/>
          <a:p>
            <a:r>
              <a:rPr lang="sr-Latn-RS" dirty="0" smtClean="0">
                <a:solidFill>
                  <a:schemeClr val="accent1"/>
                </a:solidFill>
                <a:latin typeface="Arial Rounded MT Bold" pitchFamily="34" charset="0"/>
              </a:rPr>
              <a:t>U Australiji postoji mnogo brodova.Štaviše,skoro je isti broj stanovnka i brodova,od onih malih,ribarskih,do velikih trajekata.</a:t>
            </a:r>
            <a:endParaRPr lang="sr-Latn-RS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sr-Latn-RS" dirty="0" smtClean="0">
                <a:solidFill>
                  <a:schemeClr val="accent1"/>
                </a:solidFill>
                <a:latin typeface="Arial Rounded MT Bold" pitchFamily="34" charset="0"/>
              </a:rPr>
              <a:t>AUSTRALIJA-ZANIMLJVOSTI</a:t>
            </a:r>
            <a:endParaRPr lang="sr-Latn-RS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  <p:pic>
        <p:nvPicPr>
          <p:cNvPr id="5122" name="Picture 2" descr="C:\Users\Jana i Pavle\AppData\Local\Microsoft\Windows\Temporary Internet Files\Content.IE5\5IDJ63VU\Circular_Quay%2C_Sydney_as_seen_from_the_Sydney_Harbour_Bridge_with_the_Queen_Mary_2_docke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89550"/>
            <a:ext cx="5220072" cy="34943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20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</TotalTime>
  <Words>103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Concourse</vt:lpstr>
      <vt:lpstr>AUSTRALIJA</vt:lpstr>
      <vt:lpstr>AUSTRALIJA-ZANIMLJIVOSTI</vt:lpstr>
      <vt:lpstr>AUSTRALIJA-ZANIMLJIVOSTI</vt:lpstr>
      <vt:lpstr>AUSTRALIJA-ZANIMLJVOSTI</vt:lpstr>
      <vt:lpstr>AUSTRALIJA-ZANIMLJIVOSTI</vt:lpstr>
      <vt:lpstr>AUSTRALIJA-ZANIMLJVOSTI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AUSTRALIJA</dc:title>
  <dc:creator>Jana i Pavle</dc:creator>
  <cp:lastModifiedBy>Jana i Pavle</cp:lastModifiedBy>
  <cp:revision>5</cp:revision>
  <dcterms:created xsi:type="dcterms:W3CDTF">2020-05-10T14:42:18Z</dcterms:created>
  <dcterms:modified xsi:type="dcterms:W3CDTF">2020-05-10T15:26:10Z</dcterms:modified>
</cp:coreProperties>
</file>